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多视角非正交 Mesh 生成：缺陷与改进探索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基于 TRELLIS 的不重训改进实验：multidiffusion、GPT 视图门控、hybrid 输入路由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5577840" cy="21031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700"/>
              </a:spcAft>
              <a:defRPr sz="1900">
                <a:solidFill>
                  <a:srgbClr val="2A343E"/>
                </a:solidFill>
              </a:defRPr>
            </a:pPr>
            <a:r>
              <a:t>目标：不是只验证 GPT 正交化，而是探索什么时候应该用 direct、GPT-only 或 hybrid。</a:t>
            </a:r>
          </a:p>
          <a:p>
            <a:pPr>
              <a:spcAft>
                <a:spcPts val="700"/>
              </a:spcAft>
              <a:defRPr sz="1900">
                <a:solidFill>
                  <a:srgbClr val="2A343E"/>
                </a:solidFill>
              </a:defRPr>
            </a:pPr>
            <a:r>
              <a:t>核心发现：错误的生成视图会污染融合；高质量正交视图能提供稳定方向约束。</a:t>
            </a:r>
          </a:p>
          <a:p>
            <a:pPr>
              <a:spcAft>
                <a:spcPts val="700"/>
              </a:spcAft>
              <a:defRPr sz="1900">
                <a:solidFill>
                  <a:srgbClr val="2A343E"/>
                </a:solidFill>
              </a:defRPr>
            </a:pPr>
            <a:r>
              <a:t>结论方向：需要“正交视图质量评估 + 自适应路由”，而不是固定前处理路线。</a:t>
            </a:r>
          </a:p>
        </p:txBody>
      </p:sp>
      <p:pic>
        <p:nvPicPr>
          <p:cNvPr id="6" name="Picture 5" descr="improvement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325880"/>
            <a:ext cx="5166360" cy="64358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现有方法的主要缺陷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这些缺陷在本次实验中都有对应现象。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607040" cy="41148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相机位姿未知：非正交多图没有 camera pose，TRELLIS 当前 multi-image 只在条件特征层融合，无法严格几何对齐。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跨视图一致性不足：GPT 生成视图可能发生 identity drift，例如小物件丢失、back 画错、左右侧面不是真正侧面。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同权融合风险：stochastic 逐 step 轮换视图，multidiffusion 平均视图；两者都没有判断某个视图是否可信。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稀疏视图歧义：输入图数量不定且角度不规则时，模型会用先验补全，补全结果可能和真实背面/侧面冲突。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改进策略：质量门控 + Hybrid 路由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不重训模型，只改变输入组合和多图融合方式。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5394960" cy="28346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2A343E"/>
                </a:solidFill>
              </a:defRPr>
            </a:pPr>
            <a:r>
              <a:t>direct-md：原始非正交图 + multidiffusion，测试平均融合能否优于 stochastic。</a:t>
            </a:r>
          </a:p>
          <a:p>
            <a:pPr>
              <a:spcAft>
                <a:spcPts val="700"/>
              </a:spcAft>
              <a:defRPr sz="1700">
                <a:solidFill>
                  <a:srgbClr val="2A343E"/>
                </a:solidFill>
              </a:defRPr>
            </a:pPr>
            <a:r>
              <a:t>gpt-md：GPT 正交图 + multidiffusion，测试正交视图在平均融合下是否更稳。</a:t>
            </a:r>
          </a:p>
          <a:p>
            <a:pPr>
              <a:spcAft>
                <a:spcPts val="700"/>
              </a:spcAft>
              <a:defRPr sz="1700">
                <a:solidFill>
                  <a:srgbClr val="2A343E"/>
                </a:solidFill>
              </a:defRPr>
            </a:pPr>
            <a:r>
              <a:t>hybrid-gated：原始图 + 通过质量检查的 GPT 视图；排除 robot 的错误 back，flower 的 GPT 视图全部回退。</a:t>
            </a:r>
          </a:p>
          <a:p>
            <a:pPr>
              <a:spcAft>
                <a:spcPts val="700"/>
              </a:spcAft>
              <a:defRPr sz="1700">
                <a:solidFill>
                  <a:srgbClr val="2A343E"/>
                </a:solidFill>
              </a:defRPr>
            </a:pPr>
            <a:r>
              <a:t>策略目标：保留原图细节，同时只引入可信正交约束。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583680" y="1234440"/>
          <a:ext cx="475488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2377440"/>
              </a:tblGrid>
              <a:tr h="457200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1D2730"/>
                          </a:solidFill>
                        </a:defRPr>
                      </a:pPr>
                      <a:r>
                        <a:t>Case</a:t>
                      </a:r>
                    </a:p>
                  </a:txBody>
                  <a:tcPr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1D2730"/>
                          </a:solidFill>
                        </a:defRPr>
                      </a:pPr>
                      <a:r>
                        <a:t>加入的 GPT 视图</a:t>
                      </a:r>
                    </a:p>
                  </a:txBody>
                  <a:tcPr>
                    <a:solidFill>
                      <a:srgbClr val="EEF6F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chair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front,left,right,back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monkey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front,left,right,back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robot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front,left,right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toolcar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front,left,right,back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none; 回退到原图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新增实验总览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每行一个 case，每列一种路线。</a:t>
            </a:r>
          </a:p>
        </p:txBody>
      </p:sp>
      <p:pic>
        <p:nvPicPr>
          <p:cNvPr id="5" name="Picture 4" descr="improvement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43000"/>
            <a:ext cx="11155680" cy="138967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多角度抽帧验证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避免只看 mesh 视频第一帧；每个 variant 抽取 3 个旋转角度。</a:t>
            </a:r>
          </a:p>
        </p:txBody>
      </p:sp>
      <p:pic>
        <p:nvPicPr>
          <p:cNvPr id="5" name="Picture 4" descr="improvement_video_fram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051560"/>
            <a:ext cx="11567160" cy="45776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逐 Case 结论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hybrid-gated 是路由策略，不是所有 case 的固定最优。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1188720"/>
          <a:ext cx="11201400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  <a:gridCol w="3733800"/>
              </a:tblGrid>
              <a:tr h="624839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1D2730"/>
                          </a:solidFill>
                        </a:defRPr>
                      </a:pPr>
                      <a:r>
                        <a:t>Case</a:t>
                      </a:r>
                    </a:p>
                  </a:txBody>
                  <a:tcPr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1D2730"/>
                          </a:solidFill>
                        </a:defRPr>
                      </a:pPr>
                      <a:r>
                        <a:t>当前最佳路线</a:t>
                      </a:r>
                    </a:p>
                  </a:txBody>
                  <a:tcPr>
                    <a:solidFill>
                      <a:srgbClr val="EEF6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1D2730"/>
                          </a:solidFill>
                        </a:defRPr>
                      </a:pPr>
                      <a:r>
                        <a:t>观察</a:t>
                      </a:r>
                    </a:p>
                  </a:txBody>
                  <a:tcPr>
                    <a:solidFill>
                      <a:srgbClr val="EEF6F3"/>
                    </a:solidFill>
                  </a:tcPr>
                </a:tc>
              </a:tr>
              <a:tr h="624839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chair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direct 或 hybrid-gated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D2730"/>
                          </a:solidFill>
                        </a:defRPr>
                      </a:pPr>
                      <a:r>
                        <a:t>GPT-only 让椅子更正，但弱化座面小物件；hybrid 保留部分细节，但没有稳定超过 direct。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monkey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gpt-only / gpt-md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D2730"/>
                          </a:solidFill>
                        </a:defRPr>
                      </a:pPr>
                      <a:r>
                        <a:t>GPT 正交视图质量高，stochastic 与 multidiffusion 差异小；hybrid 不再显著提升。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robot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direct / direct-md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D2730"/>
                          </a:solidFill>
                        </a:defRPr>
                      </a:pPr>
                      <a:r>
                        <a:t>GPT back 方向错误是主要瓶颈；排除 back 后 hybrid 避免进一步污染，但仍难超过 direct。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toolcar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hybrid-gated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D2730"/>
                          </a:solidFill>
                        </a:defRPr>
                      </a:pPr>
                      <a:r>
                        <a:t>原图细节和可信 GPT 正交约束互补，hybrid 比 GPT-md 更稳定，也比 direct-md 更正。</a:t>
                      </a:r>
                    </a:p>
                  </a:txBody>
                  <a:tcPr/>
                </a:tc>
              </a:tr>
              <a:tr h="624844"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>
                          <a:solidFill>
                            <a:srgbClr val="1D2730"/>
                          </a:solidFill>
                        </a:defRPr>
                      </a:pPr>
                      <a:r>
                        <a:t>direct-md / hybrid-gated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D2730"/>
                          </a:solidFill>
                        </a:defRPr>
                      </a:pPr>
                      <a:r>
                        <a:t>GPT 四视图方向差异不足；门控正确回退到原图 multidiffusion，避免 GPT-only 的信息压缩。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5257800"/>
            <a:ext cx="10789920" cy="8229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700"/>
              </a:spcAft>
              <a:defRPr sz="1400">
                <a:solidFill>
                  <a:srgbClr val="2A343E"/>
                </a:solidFill>
              </a:defRPr>
            </a:pPr>
            <a:r>
              <a:t>最明确提升：toolcar 的 hybrid-gated。</a:t>
            </a:r>
          </a:p>
          <a:p>
            <a:pPr>
              <a:spcAft>
                <a:spcPts val="700"/>
              </a:spcAft>
              <a:defRPr sz="1400">
                <a:solidFill>
                  <a:srgbClr val="2A343E"/>
                </a:solidFill>
              </a:defRPr>
            </a:pPr>
            <a:r>
              <a:t>最明确回退：flower，GPT 视图不合格时不应强行加入。</a:t>
            </a:r>
          </a:p>
          <a:p>
            <a:pPr>
              <a:spcAft>
                <a:spcPts val="700"/>
              </a:spcAft>
              <a:defRPr sz="1400">
                <a:solidFill>
                  <a:srgbClr val="2A343E"/>
                </a:solidFill>
              </a:defRPr>
            </a:pPr>
            <a:r>
              <a:t>主要失败源：robot 的错误 back 视图说明正交化需要自动质量检查。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106424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2700" b="1">
                <a:solidFill>
                  <a:srgbClr val="1D2730"/>
                </a:solidFill>
              </a:defRPr>
            </a:pPr>
            <a:r>
              <a:t>下一步建议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868680"/>
            <a:ext cx="10972800" cy="3200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>
              <a:defRPr sz="1200">
                <a:solidFill>
                  <a:srgbClr val="66717C"/>
                </a:solidFill>
              </a:defRPr>
            </a:pPr>
            <a:r>
              <a:t>把这轮探索发展成更系统的方法。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234440"/>
            <a:ext cx="10789920" cy="4023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建立正交视图自动评分：方向可分性、对象一致性、细节保真、与原图 DINO/CLIP 相似度。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用 VLM 对 GPT 视图做 view label 审查：front/side/back 是否符合标签；错误视图重生成或丢弃。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从同权融合改为加权融合：可信 GPT 视图权重高，疑似错误视图权重低或排除。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如果数据里有相机位姿或可估计 pose，应优先走 pose-aware multi-view reconstruction，而不是纯语义融合。</a:t>
            </a:r>
          </a:p>
          <a:p>
            <a:pPr>
              <a:spcAft>
                <a:spcPts val="700"/>
              </a:spcAft>
              <a:defRPr sz="1800">
                <a:solidFill>
                  <a:srgbClr val="2A343E"/>
                </a:solidFill>
              </a:defRPr>
            </a:pPr>
            <a:r>
              <a:t>把 direct、GPT-only、hybrid 三条路线都保留，最后通过轻量评分/人工快速筛选选最优 mesh。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669280"/>
            <a:ext cx="10515600" cy="6400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spcAft>
                <a:spcPts val="700"/>
              </a:spcAft>
              <a:defRPr sz="1400">
                <a:solidFill>
                  <a:srgbClr val="2A343E"/>
                </a:solidFill>
              </a:defRPr>
            </a:pPr>
            <a:r>
              <a:t>补充报告：http://38.94.129.6:8768/report/improvements.html</a:t>
            </a:r>
          </a:p>
          <a:p>
            <a:pPr>
              <a:spcAft>
                <a:spcPts val="700"/>
              </a:spcAft>
              <a:defRPr sz="1400">
                <a:solidFill>
                  <a:srgbClr val="2A343E"/>
                </a:solidFill>
              </a:defRPr>
            </a:pPr>
            <a:r>
              <a:t>补充 PPT：outputs/report/TRELLIS_nonorthogonal_improvement_supplement.pptx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